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CC2148-0CAC-4755-A6E7-F08B8B1398A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65C97B-ECAA-4920-93A3-CA22456679E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1FF5A2-F014-4F01-B2A8-B9FEF6C4D55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E8F84FB-9BF3-4459-8648-C6B2E6840E9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2DC29F-4333-4E96-B38F-7DCBB631560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CA9322-BF53-4D2D-9706-A9B45A338D5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5890B6-A4E3-463D-9138-8CB87A2F063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780350-449A-42AD-9C04-BE1B7D8BA6D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BE874B-401C-4B99-B385-80BA309B6EE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7CC750-6822-4134-A1A8-90C7490B293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44AAC2-2FD1-469D-9CC3-0F4B8ACC688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FD4FF7-BB0D-45BF-A0B3-7AA4383A10A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B60D3B1-7F43-4315-ADDA-3A18F1337C9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61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62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sp>
        <p:nvSpPr>
          <p:cNvPr id="64" name=""/>
          <p:cNvSpPr/>
          <p:nvPr/>
        </p:nvSpPr>
        <p:spPr>
          <a:xfrm>
            <a:off x="466200" y="1728360"/>
            <a:ext cx="473580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1411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2024-08-28T09:52:21Z</dcterms:modified>
  <cp:revision>30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